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66" r:id="rId4"/>
    <p:sldId id="267" r:id="rId5"/>
    <p:sldId id="285" r:id="rId6"/>
    <p:sldId id="265" r:id="rId7"/>
    <p:sldId id="269" r:id="rId8"/>
    <p:sldId id="270" r:id="rId9"/>
    <p:sldId id="268" r:id="rId10"/>
    <p:sldId id="271" r:id="rId11"/>
    <p:sldId id="272" r:id="rId12"/>
    <p:sldId id="257" r:id="rId13"/>
    <p:sldId id="259" r:id="rId14"/>
    <p:sldId id="273" r:id="rId15"/>
    <p:sldId id="275" r:id="rId16"/>
    <p:sldId id="276" r:id="rId17"/>
    <p:sldId id="277" r:id="rId18"/>
    <p:sldId id="278" r:id="rId19"/>
    <p:sldId id="260" r:id="rId20"/>
    <p:sldId id="280" r:id="rId21"/>
    <p:sldId id="282" r:id="rId22"/>
    <p:sldId id="261" r:id="rId23"/>
    <p:sldId id="281" r:id="rId24"/>
    <p:sldId id="262" r:id="rId25"/>
    <p:sldId id="284" r:id="rId26"/>
    <p:sldId id="283" r:id="rId27"/>
    <p:sldId id="263" r:id="rId28"/>
    <p:sldId id="264" r:id="rId29"/>
    <p:sldId id="274" r:id="rId30"/>
    <p:sldId id="286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5AE7B-A0E8-4D20-B9A4-6973D97F9470}" type="datetimeFigureOut">
              <a:rPr lang="cs-CZ" smtClean="0"/>
              <a:t>1.10.2012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A9DD-B30A-4E37-B34E-2271FD8E0CC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50DF3-CDCE-471E-A148-CBA72824FBA7}" type="datetime1">
              <a:rPr lang="cs-CZ" smtClean="0"/>
              <a:t>1.10.2012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5549-E282-4219-B961-1B2709A789CC}" type="datetime1">
              <a:rPr lang="cs-CZ" smtClean="0"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50CF-E79E-423D-BBD7-7CB4D2086255}" type="datetime1">
              <a:rPr lang="cs-CZ" smtClean="0"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1C0C-A72A-47D2-BC62-38B7B7E8CCE0}" type="datetime1">
              <a:rPr lang="cs-CZ" smtClean="0"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02DB-E58B-43B2-B914-70D15B87B877}" type="datetime1">
              <a:rPr lang="cs-CZ" smtClean="0"/>
              <a:t>1.10.2012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A179E-F8F2-4628-8D9E-6CE5F9B69580}" type="datetime1">
              <a:rPr lang="cs-CZ" smtClean="0"/>
              <a:t>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0437D-7995-4C8C-86F8-A5C5F8EE709A}" type="datetime1">
              <a:rPr lang="cs-CZ" smtClean="0"/>
              <a:t>1.10.2012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28525-BEA9-4547-9FE2-8FD318B9D845}" type="datetime1">
              <a:rPr lang="cs-CZ" smtClean="0"/>
              <a:t>1.10.2012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0B533-9F23-498A-9D06-14B308799022}" type="datetime1">
              <a:rPr lang="cs-CZ" smtClean="0"/>
              <a:t>1.10.2012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A05D-8675-49F0-8F2D-579ADB4D90CE}" type="datetime1">
              <a:rPr lang="cs-CZ" smtClean="0"/>
              <a:t>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4A710-8B92-4D98-9F42-AB5281B73C94}" type="datetime1">
              <a:rPr lang="cs-CZ" smtClean="0"/>
              <a:t>1.10.2012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DB724A-7A90-4732-A396-D89F816DEB9F}" type="datetime1">
              <a:rPr lang="cs-CZ" smtClean="0"/>
              <a:t>1.10.2012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2102BE-1AAD-4DBB-B352-9C8420E7ABF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vZU2PchUmY" TargetMode="External"/><Relationship Id="rId2" Type="http://schemas.openxmlformats.org/officeDocument/2006/relationships/hyperlink" Target="http://www.youtube.com/watch?v=4YZeX8ti7Io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332656"/>
            <a:ext cx="7772400" cy="1470025"/>
          </a:xfrm>
        </p:spPr>
        <p:txBody>
          <a:bodyPr/>
          <a:lstStyle/>
          <a:p>
            <a:r>
              <a:rPr lang="cs-CZ" dirty="0" smtClean="0"/>
              <a:t>Lego </a:t>
            </a:r>
            <a:r>
              <a:rPr lang="cs-CZ" dirty="0" err="1" smtClean="0"/>
              <a:t>Mindstorms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Martin </a:t>
            </a:r>
            <a:r>
              <a:rPr lang="cs-CZ" dirty="0" err="1" smtClean="0"/>
              <a:t>Flusser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2357500"/>
            <a:ext cx="6000667" cy="45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Současný model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Lego </a:t>
            </a:r>
            <a:r>
              <a:rPr lang="cs-CZ" dirty="0" err="1" smtClean="0"/>
              <a:t>Mindstorms</a:t>
            </a:r>
            <a:r>
              <a:rPr lang="cs-CZ" dirty="0" smtClean="0"/>
              <a:t> NXT 2.0</a:t>
            </a:r>
          </a:p>
          <a:p>
            <a:pPr lvl="1"/>
            <a:r>
              <a:rPr lang="cs-CZ" dirty="0" smtClean="0"/>
              <a:t>Velmi podobný NXT 1.0</a:t>
            </a:r>
          </a:p>
          <a:p>
            <a:r>
              <a:rPr lang="cs-CZ" dirty="0" smtClean="0"/>
              <a:t>5. srpna 2009.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http://roboquerque.org/wp-content/uploads/2012/08/NXT_bri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016" y="2420888"/>
            <a:ext cx="3890764" cy="3890764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 stavebnici - hardware</a:t>
            </a:r>
            <a:endParaRPr lang="cs-CZ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2276872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4411283" cy="60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obsah 2"/>
          <p:cNvSpPr txBox="1">
            <a:spLocks/>
          </p:cNvSpPr>
          <p:nvPr/>
        </p:nvSpPr>
        <p:spPr>
          <a:xfrm>
            <a:off x="4788024" y="980728"/>
            <a:ext cx="3657600" cy="194421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cs-CZ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Základ</a:t>
            </a:r>
            <a:r>
              <a:rPr kumimoji="0" lang="cs-CZ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Lego </a:t>
            </a:r>
            <a:r>
              <a:rPr kumimoji="0" lang="cs-CZ" sz="26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Technic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http://rebrickable.com/img/sets-b/938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429000"/>
            <a:ext cx="4114428" cy="3085821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cs-CZ" dirty="0" smtClean="0"/>
              <a:t>Hardware - </a:t>
            </a:r>
            <a:r>
              <a:rPr lang="cs-CZ" dirty="0" err="1" smtClean="0"/>
              <a:t>elektrokomponenty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50659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060848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060848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581128"/>
            <a:ext cx="26003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4509120"/>
            <a:ext cx="2016224" cy="179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13</a:t>
            </a:fld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Dotykový senzor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3168352" cy="2182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348880"/>
            <a:ext cx="3429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509120"/>
            <a:ext cx="461215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14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Mikrofon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zobrazují se procenta [%] z 90 dB </a:t>
            </a:r>
            <a:endParaRPr lang="cs-CZ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052736"/>
            <a:ext cx="3298676" cy="73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365104"/>
            <a:ext cx="5048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284984"/>
            <a:ext cx="2952328" cy="2624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Optický senzor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Měří světelnost</a:t>
            </a:r>
            <a:endParaRPr lang="cs-CZ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564904"/>
            <a:ext cx="3528392" cy="2391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3810" y="1916832"/>
            <a:ext cx="461751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96752"/>
            <a:ext cx="291632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4494" y="3717032"/>
            <a:ext cx="5632577" cy="2860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16</a:t>
            </a:fld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Ultrazvukový dálkoměr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měří vzdálenost až 255 centimetrů s rozlišením +/-3 cm.</a:t>
            </a:r>
          </a:p>
          <a:p>
            <a:r>
              <a:rPr lang="cs-CZ" dirty="0" smtClean="0"/>
              <a:t>princip: „</a:t>
            </a:r>
            <a:r>
              <a:rPr lang="cs-CZ" dirty="0" err="1" smtClean="0"/>
              <a:t>time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flight</a:t>
            </a:r>
            <a:r>
              <a:rPr lang="cs-CZ" dirty="0" smtClean="0"/>
              <a:t>“</a:t>
            </a:r>
            <a:endParaRPr lang="cs-CZ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268760"/>
            <a:ext cx="2143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504825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636912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17</a:t>
            </a:fld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Motor a otočný senzor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124744"/>
            <a:ext cx="3707904" cy="251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25144"/>
            <a:ext cx="3590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77072"/>
            <a:ext cx="37338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7" y="2204865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Brick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1412776"/>
            <a:ext cx="6840760" cy="513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19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988840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r>
              <a:rPr lang="cs-CZ" dirty="0" smtClean="0"/>
              <a:t>Lego </a:t>
            </a:r>
            <a:r>
              <a:rPr lang="cs-CZ" dirty="0" err="1" smtClean="0"/>
              <a:t>Mindstorms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Brick</a:t>
            </a:r>
            <a:endParaRPr lang="cs-CZ" dirty="0"/>
          </a:p>
        </p:txBody>
      </p:sp>
      <p:pic>
        <p:nvPicPr>
          <p:cNvPr id="4" name="Picture 2" descr="http://roboquerque.org/wp-content/uploads/2012/08/NXT_brick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2420888"/>
            <a:ext cx="2378596" cy="2378596"/>
          </a:xfrm>
          <a:prstGeom prst="rect">
            <a:avLst/>
          </a:prstGeom>
          <a:noFill/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cs-CZ" dirty="0" smtClean="0"/>
              <a:t>100×60 pixel LCD display</a:t>
            </a:r>
          </a:p>
          <a:p>
            <a:r>
              <a:rPr lang="cs-CZ" dirty="0" err="1" smtClean="0"/>
              <a:t>four</a:t>
            </a:r>
            <a:r>
              <a:rPr lang="cs-CZ" dirty="0" smtClean="0"/>
              <a:t> </a:t>
            </a:r>
            <a:r>
              <a:rPr lang="cs-CZ" dirty="0" err="1" smtClean="0"/>
              <a:t>buttons</a:t>
            </a:r>
            <a:endParaRPr lang="cs-CZ" dirty="0" smtClean="0"/>
          </a:p>
          <a:p>
            <a:r>
              <a:rPr lang="cs-CZ" dirty="0" smtClean="0"/>
              <a:t>32-bit ARM7 </a:t>
            </a:r>
            <a:r>
              <a:rPr lang="cs-CZ" dirty="0" err="1" smtClean="0"/>
              <a:t>processor</a:t>
            </a:r>
            <a:endParaRPr lang="cs-CZ" dirty="0" smtClean="0"/>
          </a:p>
          <a:p>
            <a:r>
              <a:rPr lang="cs-CZ" dirty="0" smtClean="0"/>
              <a:t>256kb </a:t>
            </a:r>
            <a:r>
              <a:rPr lang="cs-CZ" dirty="0" err="1" smtClean="0"/>
              <a:t>of</a:t>
            </a:r>
            <a:r>
              <a:rPr lang="cs-CZ" dirty="0" smtClean="0"/>
              <a:t> FLASH </a:t>
            </a:r>
            <a:r>
              <a:rPr lang="cs-CZ" dirty="0" err="1" smtClean="0"/>
              <a:t>memory</a:t>
            </a:r>
            <a:endParaRPr lang="cs-CZ" dirty="0" smtClean="0"/>
          </a:p>
          <a:p>
            <a:r>
              <a:rPr lang="cs-CZ" dirty="0" smtClean="0"/>
              <a:t>64kb </a:t>
            </a:r>
            <a:r>
              <a:rPr lang="cs-CZ" dirty="0" err="1" smtClean="0"/>
              <a:t>of</a:t>
            </a:r>
            <a:r>
              <a:rPr lang="cs-CZ" dirty="0" smtClean="0"/>
              <a:t> RAM</a:t>
            </a:r>
          </a:p>
          <a:p>
            <a:r>
              <a:rPr lang="cs-CZ" dirty="0" err="1" smtClean="0"/>
              <a:t>bluetooth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speaker</a:t>
            </a:r>
            <a:endParaRPr lang="cs-CZ" dirty="0" smtClean="0"/>
          </a:p>
          <a:p>
            <a:r>
              <a:rPr lang="en-US" dirty="0" smtClean="0"/>
              <a:t>6 AA (1.5 V each) batteries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Vícevláknové</a:t>
            </a:r>
            <a:r>
              <a:rPr lang="cs-CZ" dirty="0" smtClean="0"/>
              <a:t> programování</a:t>
            </a:r>
          </a:p>
          <a:p>
            <a:r>
              <a:rPr lang="cs-CZ" dirty="0" smtClean="0"/>
              <a:t>Nekonečné cykly</a:t>
            </a:r>
          </a:p>
          <a:p>
            <a:r>
              <a:rPr lang="cs-CZ" dirty="0" smtClean="0"/>
              <a:t>Kompilace probíhá v počítači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</a:t>
            </a:r>
            <a:r>
              <a:rPr lang="cs-CZ" dirty="0" smtClean="0"/>
              <a:t>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NXT-G (</a:t>
            </a:r>
            <a:r>
              <a:rPr lang="en-US" dirty="0" smtClean="0"/>
              <a:t>Graphical interface</a:t>
            </a:r>
            <a:r>
              <a:rPr lang="cs-CZ" dirty="0" smtClean="0"/>
              <a:t> )</a:t>
            </a:r>
          </a:p>
          <a:p>
            <a:r>
              <a:rPr lang="cs-CZ" dirty="0" smtClean="0"/>
              <a:t>NXC</a:t>
            </a:r>
          </a:p>
          <a:p>
            <a:r>
              <a:rPr lang="cs-CZ" dirty="0" err="1" smtClean="0"/>
              <a:t>Matlab</a:t>
            </a:r>
            <a:r>
              <a:rPr lang="cs-CZ" dirty="0" smtClean="0"/>
              <a:t> </a:t>
            </a:r>
            <a:r>
              <a:rPr lang="cs-CZ" dirty="0" err="1" smtClean="0"/>
              <a:t>toolbox</a:t>
            </a:r>
            <a:endParaRPr lang="cs-CZ" dirty="0" smtClean="0"/>
          </a:p>
          <a:p>
            <a:r>
              <a:rPr lang="cs-CZ" dirty="0" smtClean="0"/>
              <a:t>NXJ</a:t>
            </a:r>
            <a:endParaRPr lang="cs-CZ" dirty="0" smtClean="0"/>
          </a:p>
          <a:p>
            <a:r>
              <a:rPr lang="cs-CZ" dirty="0" smtClean="0"/>
              <a:t>Robot </a:t>
            </a:r>
            <a:r>
              <a:rPr lang="cs-CZ" dirty="0" smtClean="0"/>
              <a:t>C</a:t>
            </a:r>
          </a:p>
          <a:p>
            <a:r>
              <a:rPr lang="cs-CZ" dirty="0" smtClean="0"/>
              <a:t>Další…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22</a:t>
            </a:fld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NXT –G (</a:t>
            </a:r>
            <a:r>
              <a:rPr lang="en-US" dirty="0" smtClean="0"/>
              <a:t>Graphical interface</a:t>
            </a:r>
            <a:r>
              <a:rPr lang="cs-CZ" dirty="0" smtClean="0"/>
              <a:t> 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Programování založeno na principu </a:t>
            </a:r>
            <a:r>
              <a:rPr lang="cs-CZ" i="1" dirty="0" err="1" smtClean="0"/>
              <a:t>drag</a:t>
            </a:r>
            <a:r>
              <a:rPr lang="cs-CZ" i="1" dirty="0" smtClean="0"/>
              <a:t>–</a:t>
            </a:r>
            <a:r>
              <a:rPr lang="cs-CZ" i="1" dirty="0" err="1" smtClean="0"/>
              <a:t>and</a:t>
            </a:r>
            <a:r>
              <a:rPr lang="cs-CZ" i="1" dirty="0" smtClean="0"/>
              <a:t>-drop</a:t>
            </a:r>
          </a:p>
          <a:p>
            <a:r>
              <a:rPr lang="cs-CZ" dirty="0" smtClean="0"/>
              <a:t>Sestavování z již hotových bloků</a:t>
            </a:r>
          </a:p>
          <a:p>
            <a:r>
              <a:rPr lang="cs-CZ" dirty="0" smtClean="0"/>
              <a:t>Určeno pro děti už od 10ti let</a:t>
            </a:r>
          </a:p>
          <a:p>
            <a:r>
              <a:rPr lang="cs-CZ" dirty="0" smtClean="0"/>
              <a:t>Názorné a jednoduché</a:t>
            </a:r>
          </a:p>
          <a:p>
            <a:r>
              <a:rPr lang="cs-CZ" dirty="0" smtClean="0"/>
              <a:t>Obtížné programovat složitější věci, nebo ovládat elementární prvky (např. </a:t>
            </a:r>
            <a:r>
              <a:rPr lang="cs-CZ" dirty="0" err="1" smtClean="0"/>
              <a:t>pixely</a:t>
            </a:r>
            <a:r>
              <a:rPr lang="cs-CZ" dirty="0" smtClean="0"/>
              <a:t> </a:t>
            </a:r>
            <a:r>
              <a:rPr lang="cs-CZ" dirty="0" err="1" smtClean="0"/>
              <a:t>displaye</a:t>
            </a:r>
            <a:r>
              <a:rPr lang="cs-CZ" dirty="0" smtClean="0"/>
              <a:t>)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2347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24</a:t>
            </a:fld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NXC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468880"/>
            <a:ext cx="8229600" cy="4389120"/>
          </a:xfrm>
        </p:spPr>
        <p:txBody>
          <a:bodyPr/>
          <a:lstStyle/>
          <a:p>
            <a:r>
              <a:rPr lang="cs-CZ" dirty="0" smtClean="0"/>
              <a:t>prostředí </a:t>
            </a:r>
            <a:r>
              <a:rPr lang="cs-CZ" dirty="0" err="1" smtClean="0"/>
              <a:t>BricxCC</a:t>
            </a:r>
            <a:endParaRPr lang="cs-CZ" dirty="0" smtClean="0"/>
          </a:p>
          <a:p>
            <a:r>
              <a:rPr lang="cs-CZ" dirty="0" smtClean="0"/>
              <a:t>„Not </a:t>
            </a:r>
            <a:r>
              <a:rPr lang="cs-CZ" dirty="0" err="1" smtClean="0"/>
              <a:t>eXactly</a:t>
            </a:r>
            <a:r>
              <a:rPr lang="cs-CZ" dirty="0" smtClean="0"/>
              <a:t> C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Freeware</a:t>
            </a:r>
          </a:p>
          <a:p>
            <a:endParaRPr lang="cs-CZ" dirty="0"/>
          </a:p>
        </p:txBody>
      </p:sp>
      <p:pic>
        <p:nvPicPr>
          <p:cNvPr id="5122" name="Picture 2" descr="http://seifrob.sweb.cz/lego_robotika/RCX_ide/BrickxCC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628800"/>
            <a:ext cx="5832716" cy="5085184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RWTH - </a:t>
            </a:r>
            <a:r>
              <a:rPr lang="en-US" b="1" dirty="0" err="1" smtClean="0"/>
              <a:t>Mindstorms</a:t>
            </a:r>
            <a:r>
              <a:rPr lang="en-US" b="1" dirty="0" smtClean="0"/>
              <a:t> NXT Toolbox for MATLAB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Free open </a:t>
            </a:r>
            <a:r>
              <a:rPr lang="cs-CZ" dirty="0" err="1" smtClean="0"/>
              <a:t>source</a:t>
            </a:r>
            <a:endParaRPr lang="cs-CZ" dirty="0" smtClean="0"/>
          </a:p>
          <a:p>
            <a:r>
              <a:rPr lang="cs-CZ" dirty="0" smtClean="0"/>
              <a:t>Pro uživatele zvyklé na </a:t>
            </a:r>
            <a:r>
              <a:rPr lang="cs-CZ" dirty="0" err="1" smtClean="0"/>
              <a:t>Matlab</a:t>
            </a:r>
            <a:endParaRPr lang="cs-CZ" dirty="0" smtClean="0"/>
          </a:p>
          <a:p>
            <a:r>
              <a:rPr lang="cs-CZ" dirty="0" smtClean="0"/>
              <a:t>Vhodné pro určité druhy (výpočetních) úloh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26</a:t>
            </a:fld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Examples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3D lego </a:t>
            </a:r>
            <a:r>
              <a:rPr lang="cs-CZ" dirty="0" err="1" smtClean="0"/>
              <a:t>printer</a:t>
            </a:r>
            <a:endParaRPr lang="cs-CZ" dirty="0" smtClean="0"/>
          </a:p>
          <a:p>
            <a:pPr lvl="1"/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youtube.com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watch</a:t>
            </a:r>
            <a:r>
              <a:rPr lang="cs-CZ" dirty="0" smtClean="0">
                <a:hlinkClick r:id="rId2"/>
              </a:rPr>
              <a:t>?v=4YZeX8ti7Io</a:t>
            </a:r>
            <a:endParaRPr lang="cs-CZ" dirty="0" smtClean="0"/>
          </a:p>
          <a:p>
            <a:r>
              <a:rPr lang="cs-CZ" dirty="0" err="1" smtClean="0"/>
              <a:t>Toilet</a:t>
            </a:r>
            <a:r>
              <a:rPr lang="cs-CZ" dirty="0" smtClean="0"/>
              <a:t> </a:t>
            </a:r>
            <a:r>
              <a:rPr lang="cs-CZ" dirty="0" err="1" smtClean="0"/>
              <a:t>flushing</a:t>
            </a:r>
            <a:endParaRPr lang="cs-CZ" dirty="0" smtClean="0"/>
          </a:p>
          <a:p>
            <a:pPr lvl="1"/>
            <a:r>
              <a:rPr lang="cs-CZ" dirty="0" smtClean="0">
                <a:hlinkClick r:id="rId3"/>
              </a:rPr>
              <a:t>http://www.</a:t>
            </a:r>
            <a:r>
              <a:rPr lang="cs-CZ" dirty="0" err="1" smtClean="0">
                <a:hlinkClick r:id="rId3"/>
              </a:rPr>
              <a:t>youtube.com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watch</a:t>
            </a:r>
            <a:r>
              <a:rPr lang="cs-CZ" dirty="0" smtClean="0">
                <a:hlinkClick r:id="rId3"/>
              </a:rPr>
              <a:t>?v=xvZU2PchUmY</a:t>
            </a:r>
            <a:endParaRPr lang="cs-CZ" dirty="0" smtClean="0"/>
          </a:p>
          <a:p>
            <a:r>
              <a:rPr lang="cs-CZ" b="1" dirty="0" err="1" smtClean="0"/>
              <a:t>Mindstorms</a:t>
            </a:r>
            <a:r>
              <a:rPr lang="cs-CZ" b="1" dirty="0" smtClean="0"/>
              <a:t> </a:t>
            </a:r>
            <a:r>
              <a:rPr lang="cs-CZ" b="1" dirty="0" err="1" smtClean="0"/>
              <a:t>Autofabrik</a:t>
            </a:r>
            <a:r>
              <a:rPr lang="cs-CZ" b="1" dirty="0" smtClean="0"/>
              <a:t> </a:t>
            </a:r>
          </a:p>
          <a:p>
            <a:pPr lvl="1"/>
            <a:r>
              <a:rPr lang="cs-CZ" b="1" dirty="0" smtClean="0"/>
              <a:t>http://www.</a:t>
            </a:r>
            <a:r>
              <a:rPr lang="cs-CZ" b="1" dirty="0" err="1" smtClean="0"/>
              <a:t>youtube.com</a:t>
            </a:r>
            <a:r>
              <a:rPr lang="cs-CZ" b="1" dirty="0" smtClean="0"/>
              <a:t>/</a:t>
            </a:r>
            <a:r>
              <a:rPr lang="cs-CZ" b="1" dirty="0" err="1" smtClean="0"/>
              <a:t>watch</a:t>
            </a:r>
            <a:r>
              <a:rPr lang="cs-CZ" b="1" dirty="0" smtClean="0"/>
              <a:t>?v=GQ3AcPEPbH0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1052720" cy="656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https://support.dce.felk.cvut.cz/roboti/files/roboti_ripka1.pdf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philohome.com</a:t>
            </a:r>
            <a:r>
              <a:rPr lang="cs-CZ" dirty="0" smtClean="0"/>
              <a:t>/</a:t>
            </a:r>
            <a:r>
              <a:rPr lang="cs-CZ" dirty="0" err="1" smtClean="0"/>
              <a:t>motors</a:t>
            </a:r>
            <a:r>
              <a:rPr lang="cs-CZ" dirty="0" smtClean="0"/>
              <a:t>/</a:t>
            </a:r>
            <a:r>
              <a:rPr lang="cs-CZ" dirty="0" err="1" smtClean="0"/>
              <a:t>motorcomp.htm</a:t>
            </a:r>
            <a:endParaRPr lang="cs-CZ" dirty="0" smtClean="0"/>
          </a:p>
          <a:p>
            <a:r>
              <a:rPr lang="cs-CZ" dirty="0" smtClean="0"/>
              <a:t>http://en.wikipedia.org/wiki/Lego_Mindstorms_NXT</a:t>
            </a:r>
          </a:p>
          <a:p>
            <a:r>
              <a:rPr lang="cs-CZ" dirty="0" smtClean="0"/>
              <a:t>http://</a:t>
            </a:r>
            <a:r>
              <a:rPr lang="cs-CZ" dirty="0" smtClean="0"/>
              <a:t>cs.wikipedia.org/wiki/Lego_Mindstorms</a:t>
            </a:r>
          </a:p>
          <a:p>
            <a:r>
              <a:rPr lang="cs-CZ" dirty="0" smtClean="0"/>
              <a:t>https://</a:t>
            </a:r>
            <a:r>
              <a:rPr lang="cs-CZ" dirty="0" smtClean="0"/>
              <a:t>support.dce.felk.cvut.cz/roboti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29</a:t>
            </a:fld>
            <a:endParaRPr lang="cs-CZ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564904"/>
            <a:ext cx="5400600" cy="3659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dirty="0" smtClean="0"/>
              <a:t>Lego </a:t>
            </a:r>
            <a:r>
              <a:rPr lang="cs-CZ" dirty="0" err="1" smtClean="0"/>
              <a:t>Mindstorms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55776" y="4797152"/>
            <a:ext cx="8229600" cy="1143000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8229600" cy="1440160"/>
          </a:xfrm>
        </p:spPr>
        <p:txBody>
          <a:bodyPr/>
          <a:lstStyle/>
          <a:p>
            <a:r>
              <a:rPr lang="cs-CZ" dirty="0" smtClean="0"/>
              <a:t>Prostor k vašim dotazům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860651"/>
            <a:ext cx="5616624" cy="3811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dirty="0" smtClean="0"/>
              <a:t>Čím je tot</a:t>
            </a:r>
            <a:r>
              <a:rPr lang="cs-CZ" dirty="0" smtClean="0"/>
              <a:t>o téma zajímavé?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cs-CZ" dirty="0" smtClean="0"/>
              <a:t>Každý student ČVUT si může do dvojce na celý zimní semestr půjčit tuto vychytanou programovatelnou stavebnici domů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</a:p>
          <a:p>
            <a:pPr lvl="1"/>
            <a:r>
              <a:rPr lang="cs-CZ" dirty="0" smtClean="0"/>
              <a:t>Jak kdy a proč lego </a:t>
            </a:r>
            <a:r>
              <a:rPr lang="cs-CZ" dirty="0" err="1" smtClean="0"/>
              <a:t>Mindstorms</a:t>
            </a:r>
            <a:r>
              <a:rPr lang="cs-CZ" dirty="0" smtClean="0"/>
              <a:t> vzniklo?</a:t>
            </a:r>
          </a:p>
          <a:p>
            <a:r>
              <a:rPr lang="cs-CZ" dirty="0" smtClean="0"/>
              <a:t>Současná podoba a HW</a:t>
            </a:r>
          </a:p>
          <a:p>
            <a:r>
              <a:rPr lang="cs-CZ" dirty="0" smtClean="0"/>
              <a:t>Programovací jazyky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Jak?</a:t>
            </a:r>
          </a:p>
          <a:p>
            <a:r>
              <a:rPr lang="cs-CZ" dirty="0" smtClean="0"/>
              <a:t>Kdy?</a:t>
            </a:r>
          </a:p>
          <a:p>
            <a:r>
              <a:rPr lang="cs-CZ" dirty="0" smtClean="0"/>
              <a:t>Proč, k čemu?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Jak?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Massachusetts Institute </a:t>
            </a:r>
            <a:r>
              <a:rPr lang="cs-CZ" b="1" dirty="0" err="1" smtClean="0"/>
              <a:t>of</a:t>
            </a:r>
            <a:r>
              <a:rPr lang="cs-CZ" b="1" dirty="0" smtClean="0"/>
              <a:t> Technology (MIT)</a:t>
            </a:r>
          </a:p>
          <a:p>
            <a:r>
              <a:rPr lang="cs-CZ" b="1" dirty="0" smtClean="0"/>
              <a:t>Partnerství s LEGO</a:t>
            </a:r>
          </a:p>
          <a:p>
            <a:endParaRPr lang="cs-CZ" dirty="0"/>
          </a:p>
        </p:txBody>
      </p:sp>
      <p:pic>
        <p:nvPicPr>
          <p:cNvPr id="1026" name="Picture 2" descr="Soubor:MIT Camp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639" y="2708920"/>
            <a:ext cx="4522462" cy="3816424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Roku 1998 první verze na trhu</a:t>
            </a:r>
          </a:p>
          <a:p>
            <a:endParaRPr lang="cs-CZ" dirty="0"/>
          </a:p>
        </p:txBody>
      </p:sp>
      <p:pic>
        <p:nvPicPr>
          <p:cNvPr id="27650" name="Picture 2" descr="Soubor:LegoMindstormsRC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564904"/>
            <a:ext cx="3620994" cy="4016622"/>
          </a:xfrm>
          <a:prstGeom prst="rect">
            <a:avLst/>
          </a:prstGeom>
          <a:noFill/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Proč, k čemu?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Výukové a vědecké účely</a:t>
            </a:r>
          </a:p>
          <a:p>
            <a:r>
              <a:rPr lang="cs-CZ" dirty="0" smtClean="0"/>
              <a:t>Touha „hrát si“</a:t>
            </a:r>
          </a:p>
          <a:p>
            <a:r>
              <a:rPr lang="cs-CZ" dirty="0" smtClean="0"/>
              <a:t>Vytvořit produkt schopný prodeje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102BE-1AAD-4DBB-B352-9C8420E7ABF5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303</TotalTime>
  <Words>355</Words>
  <Application>Microsoft Office PowerPoint</Application>
  <PresentationFormat>Předvádění na obrazovce (4:3)</PresentationFormat>
  <Paragraphs>122</Paragraphs>
  <Slides>30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1" baseType="lpstr">
      <vt:lpstr>Tok</vt:lpstr>
      <vt:lpstr>Lego Mindstorms</vt:lpstr>
      <vt:lpstr>Lego Mindstorms</vt:lpstr>
      <vt:lpstr>Lego Mindstorms</vt:lpstr>
      <vt:lpstr>Čím je toto téma zajímavé?</vt:lpstr>
      <vt:lpstr>Obsah</vt:lpstr>
      <vt:lpstr>Historie</vt:lpstr>
      <vt:lpstr>Jak?</vt:lpstr>
      <vt:lpstr>Kdy?</vt:lpstr>
      <vt:lpstr>Proč, k čemu?</vt:lpstr>
      <vt:lpstr>Současný model</vt:lpstr>
      <vt:lpstr>O stavebnici - hardware</vt:lpstr>
      <vt:lpstr>Snímek 12</vt:lpstr>
      <vt:lpstr>Hardware - elektrokomponenty</vt:lpstr>
      <vt:lpstr>Dotykový senzor</vt:lpstr>
      <vt:lpstr>Mikrofon</vt:lpstr>
      <vt:lpstr>Optický senzor</vt:lpstr>
      <vt:lpstr>Ultrazvukový dálkoměr</vt:lpstr>
      <vt:lpstr>Motor a otočný senzor</vt:lpstr>
      <vt:lpstr>Control Brick</vt:lpstr>
      <vt:lpstr>Control Brick</vt:lpstr>
      <vt:lpstr>Programming</vt:lpstr>
      <vt:lpstr>Programming language</vt:lpstr>
      <vt:lpstr>NXT –G (Graphical interface )</vt:lpstr>
      <vt:lpstr>Snímek 24</vt:lpstr>
      <vt:lpstr>NXC</vt:lpstr>
      <vt:lpstr>RWTH - Mindstorms NXT Toolbox for MATLAB</vt:lpstr>
      <vt:lpstr>Examples</vt:lpstr>
      <vt:lpstr>Snímek 28</vt:lpstr>
      <vt:lpstr>Zdroje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Mindstorms</dc:title>
  <dc:creator>Fusser</dc:creator>
  <cp:lastModifiedBy>Jan Flusser</cp:lastModifiedBy>
  <cp:revision>38</cp:revision>
  <dcterms:created xsi:type="dcterms:W3CDTF">2011-12-12T09:01:41Z</dcterms:created>
  <dcterms:modified xsi:type="dcterms:W3CDTF">2012-10-01T20:15:25Z</dcterms:modified>
</cp:coreProperties>
</file>